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embeddedFontLst>
    <p:embeddedFont>
      <p:font typeface="Tahoma"/>
      <p:regular r:id="rId11"/>
      <p:bold r:id="rId12"/>
    </p:embeddedFont>
    <p:embeddedFont>
      <p:font typeface="Arial Black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gXRgmivthPc9Wg8bHDpj5xfXUZ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Tahoma-regular.fntdata"/><Relationship Id="rId10" Type="http://schemas.openxmlformats.org/officeDocument/2006/relationships/slide" Target="slides/slide6.xml"/><Relationship Id="rId13" Type="http://schemas.openxmlformats.org/officeDocument/2006/relationships/font" Target="fonts/ArialBlack-regular.fntdata"/><Relationship Id="rId12" Type="http://schemas.openxmlformats.org/officeDocument/2006/relationships/font" Target="fonts/Tahoma-bold.fntdata"/><Relationship Id="rId14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dc048b7d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adc048b7d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A. Client APP-Document Processing+Automated Document Generation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B. Classified Documents (Levels of Secrecy Access) of the Output Documents.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C. Assigned RECHTOE Consultant to verify and sign off public releases.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adc048b7d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dbfde347f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adbfde347f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A. Client APP-Document Processing+Automated Document Generation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B. Classified Documents (Levels of Secrecy Access) of the Output Documents.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C. Assigned RECHTOE Consultant to verify and sign off public releases.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adbfde347f_3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A. Client APP-Document Processing+Automated Document Generation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B. Classified Documents (Levels of Secrecy Access) of the Output Documents.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C. Assigned RECHTOE Consultant to verify and sign off public releases.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dbfde347f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adbfde347f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adbfde347f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2" showMasterSp="0">
  <p:cSld name="Title Slide with Image 2">
    <p:bg>
      <p:bgPr>
        <a:solidFill>
          <a:srgbClr val="3F3F3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/>
          <p:nvPr>
            <p:ph idx="2" type="pic"/>
          </p:nvPr>
        </p:nvSpPr>
        <p:spPr>
          <a:xfrm>
            <a:off x="1705510" y="328773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1044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" name="Google Shape;20;p8"/>
          <p:cNvSpPr/>
          <p:nvPr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" name="Google Shape;21;p8"/>
          <p:cNvSpPr txBox="1"/>
          <p:nvPr>
            <p:ph type="ctrTitle"/>
          </p:nvPr>
        </p:nvSpPr>
        <p:spPr>
          <a:xfrm>
            <a:off x="6539896" y="2377000"/>
            <a:ext cx="35717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6539896" y="4962525"/>
            <a:ext cx="35717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gital Product">
  <p:cSld name="Digital Product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465" y="1007667"/>
            <a:ext cx="11528535" cy="564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432000" y="3613424"/>
            <a:ext cx="3974900" cy="2465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431800" y="1582738"/>
            <a:ext cx="3975100" cy="1744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/>
          <p:nvPr>
            <p:ph idx="3" type="pic"/>
          </p:nvPr>
        </p:nvSpPr>
        <p:spPr>
          <a:xfrm>
            <a:off x="5217319" y="1450975"/>
            <a:ext cx="6974680" cy="3935414"/>
          </a:xfrm>
          <a:prstGeom prst="rect">
            <a:avLst/>
          </a:prstGeom>
          <a:solidFill>
            <a:srgbClr val="F2F2F2">
              <a:alpha val="69411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s Option 1">
  <p:cSld name="Large Numbers Option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1790100" y="2701131"/>
            <a:ext cx="4113900" cy="282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2" type="body"/>
          </p:nvPr>
        </p:nvSpPr>
        <p:spPr>
          <a:xfrm>
            <a:off x="7658100" y="2701131"/>
            <a:ext cx="4113900" cy="282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8"/>
          <p:cNvSpPr txBox="1"/>
          <p:nvPr>
            <p:ph idx="3" type="body"/>
          </p:nvPr>
        </p:nvSpPr>
        <p:spPr>
          <a:xfrm>
            <a:off x="1793079" y="1728000"/>
            <a:ext cx="4122920" cy="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4" type="body"/>
          </p:nvPr>
        </p:nvSpPr>
        <p:spPr>
          <a:xfrm>
            <a:off x="7655762" y="1722438"/>
            <a:ext cx="4104437" cy="735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5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s Option 2">
  <p:cSld name="Large Numbers Option 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>
            <p:ph idx="1" type="body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dk1">
              <a:alpha val="9411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9"/>
          <p:cNvSpPr/>
          <p:nvPr>
            <p:ph idx="2" type="body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dk1">
              <a:alpha val="9411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9"/>
          <p:cNvSpPr/>
          <p:nvPr>
            <p:ph idx="3" type="body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dk1">
              <a:alpha val="9411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9"/>
          <p:cNvSpPr txBox="1"/>
          <p:nvPr>
            <p:ph idx="4" type="body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5" type="body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6" type="body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7" type="body"/>
          </p:nvPr>
        </p:nvSpPr>
        <p:spPr>
          <a:xfrm>
            <a:off x="2074738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8" type="body"/>
          </p:nvPr>
        </p:nvSpPr>
        <p:spPr>
          <a:xfrm>
            <a:off x="5748625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9" type="body"/>
          </p:nvPr>
        </p:nvSpPr>
        <p:spPr>
          <a:xfrm>
            <a:off x="8808600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3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pace">
  <p:cSld name="Market Spac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20"/>
          <p:cNvCxnSpPr/>
          <p:nvPr/>
        </p:nvCxnSpPr>
        <p:spPr>
          <a:xfrm>
            <a:off x="6096000" y="1319756"/>
            <a:ext cx="0" cy="4610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47" name="Google Shape;147;p2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432000" y="3624806"/>
            <a:ext cx="1134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5112000" y="95101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2" type="body"/>
          </p:nvPr>
        </p:nvSpPr>
        <p:spPr>
          <a:xfrm>
            <a:off x="5106000" y="6046600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3" type="body"/>
          </p:nvPr>
        </p:nvSpPr>
        <p:spPr>
          <a:xfrm>
            <a:off x="432000" y="326039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4" type="body"/>
          </p:nvPr>
        </p:nvSpPr>
        <p:spPr>
          <a:xfrm>
            <a:off x="9792001" y="326039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432000" y="1728000"/>
            <a:ext cx="5472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2" type="body"/>
          </p:nvPr>
        </p:nvSpPr>
        <p:spPr>
          <a:xfrm>
            <a:off x="6300000" y="1728000"/>
            <a:ext cx="5472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432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2" type="body"/>
          </p:nvPr>
        </p:nvSpPr>
        <p:spPr>
          <a:xfrm>
            <a:off x="6300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" name="Google Shape;172;p23" title="Divider Line"/>
          <p:cNvCxnSpPr/>
          <p:nvPr/>
        </p:nvCxnSpPr>
        <p:spPr>
          <a:xfrm>
            <a:off x="449349" y="2159999"/>
            <a:ext cx="4214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23" title="Divider Line"/>
          <p:cNvCxnSpPr/>
          <p:nvPr/>
        </p:nvCxnSpPr>
        <p:spPr>
          <a:xfrm>
            <a:off x="6312700" y="2159999"/>
            <a:ext cx="4214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p23"/>
          <p:cNvSpPr txBox="1"/>
          <p:nvPr>
            <p:ph idx="3" type="body"/>
          </p:nvPr>
        </p:nvSpPr>
        <p:spPr>
          <a:xfrm>
            <a:off x="432000" y="1654025"/>
            <a:ext cx="54720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5" name="Google Shape;175;p23"/>
          <p:cNvSpPr txBox="1"/>
          <p:nvPr>
            <p:ph idx="4" type="body"/>
          </p:nvPr>
        </p:nvSpPr>
        <p:spPr>
          <a:xfrm>
            <a:off x="6312700" y="1654025"/>
            <a:ext cx="54593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oxed">
  <p:cSld name="3 Col Boxed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432000" y="2448000"/>
            <a:ext cx="3600000" cy="36313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36800" spcFirstLastPara="1" rIns="136800" wrap="square" tIns="2520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2" type="body"/>
          </p:nvPr>
        </p:nvSpPr>
        <p:spPr>
          <a:xfrm>
            <a:off x="4302000" y="2448000"/>
            <a:ext cx="3600000" cy="36313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36800" spcFirstLastPara="1" rIns="136800" wrap="square" tIns="2520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3" type="body"/>
          </p:nvPr>
        </p:nvSpPr>
        <p:spPr>
          <a:xfrm>
            <a:off x="8172000" y="2448000"/>
            <a:ext cx="3600000" cy="36313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36800" spcFirstLastPara="1" rIns="136800" wrap="square" tIns="2520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4" type="body"/>
          </p:nvPr>
        </p:nvSpPr>
        <p:spPr>
          <a:xfrm>
            <a:off x="432000" y="1728000"/>
            <a:ext cx="3600000" cy="720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4"/>
          <p:cNvSpPr txBox="1"/>
          <p:nvPr>
            <p:ph idx="5" type="body"/>
          </p:nvPr>
        </p:nvSpPr>
        <p:spPr>
          <a:xfrm>
            <a:off x="4302000" y="1728000"/>
            <a:ext cx="3600000" cy="720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6" type="body"/>
          </p:nvPr>
        </p:nvSpPr>
        <p:spPr>
          <a:xfrm>
            <a:off x="8172000" y="1728000"/>
            <a:ext cx="3600000" cy="720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7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2" name="Google Shape;192;p25"/>
          <p:cNvCxnSpPr/>
          <p:nvPr/>
        </p:nvCxnSpPr>
        <p:spPr>
          <a:xfrm>
            <a:off x="431800" y="3866682"/>
            <a:ext cx="11339513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3" name="Google Shape;193;p25"/>
          <p:cNvSpPr txBox="1"/>
          <p:nvPr>
            <p:ph idx="2" type="body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5"/>
          <p:cNvSpPr txBox="1"/>
          <p:nvPr>
            <p:ph idx="7" type="body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5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5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5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5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5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5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5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5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5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5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31" type="body"/>
          </p:nvPr>
        </p:nvSpPr>
        <p:spPr>
          <a:xfrm>
            <a:off x="5360988" y="2190750"/>
            <a:ext cx="1793875" cy="5619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25"/>
          <p:cNvSpPr txBox="1"/>
          <p:nvPr>
            <p:ph idx="32" type="body"/>
          </p:nvPr>
        </p:nvSpPr>
        <p:spPr>
          <a:xfrm>
            <a:off x="5412717" y="2505005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6 Members">
  <p:cSld name="Team 6 Member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26"/>
          <p:cNvSpPr txBox="1"/>
          <p:nvPr>
            <p:ph idx="2" type="body"/>
          </p:nvPr>
        </p:nvSpPr>
        <p:spPr>
          <a:xfrm>
            <a:off x="431800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6"/>
          <p:cNvSpPr txBox="1"/>
          <p:nvPr>
            <p:ph idx="3" type="body"/>
          </p:nvPr>
        </p:nvSpPr>
        <p:spPr>
          <a:xfrm>
            <a:off x="431800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6"/>
          <p:cNvSpPr txBox="1"/>
          <p:nvPr>
            <p:ph idx="4" type="body"/>
          </p:nvPr>
        </p:nvSpPr>
        <p:spPr>
          <a:xfrm>
            <a:off x="2375703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6"/>
          <p:cNvSpPr txBox="1"/>
          <p:nvPr>
            <p:ph idx="5" type="body"/>
          </p:nvPr>
        </p:nvSpPr>
        <p:spPr>
          <a:xfrm>
            <a:off x="2375703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6"/>
          <p:cNvSpPr txBox="1"/>
          <p:nvPr>
            <p:ph idx="6" type="body"/>
          </p:nvPr>
        </p:nvSpPr>
        <p:spPr>
          <a:xfrm>
            <a:off x="4319606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6"/>
          <p:cNvSpPr txBox="1"/>
          <p:nvPr>
            <p:ph idx="7" type="body"/>
          </p:nvPr>
        </p:nvSpPr>
        <p:spPr>
          <a:xfrm>
            <a:off x="4319606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6"/>
          <p:cNvSpPr txBox="1"/>
          <p:nvPr>
            <p:ph idx="8" type="body"/>
          </p:nvPr>
        </p:nvSpPr>
        <p:spPr>
          <a:xfrm>
            <a:off x="6263509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6"/>
          <p:cNvSpPr txBox="1"/>
          <p:nvPr>
            <p:ph idx="9" type="body"/>
          </p:nvPr>
        </p:nvSpPr>
        <p:spPr>
          <a:xfrm>
            <a:off x="6263509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13" type="body"/>
          </p:nvPr>
        </p:nvSpPr>
        <p:spPr>
          <a:xfrm>
            <a:off x="8207412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26"/>
          <p:cNvSpPr txBox="1"/>
          <p:nvPr>
            <p:ph idx="14" type="body"/>
          </p:nvPr>
        </p:nvSpPr>
        <p:spPr>
          <a:xfrm>
            <a:off x="8207412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26"/>
          <p:cNvSpPr/>
          <p:nvPr>
            <p:ph idx="15" type="pic"/>
          </p:nvPr>
        </p:nvSpPr>
        <p:spPr>
          <a:xfrm>
            <a:off x="431800" y="2246681"/>
            <a:ext cx="1620000" cy="16200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7" name="Google Shape;237;p26"/>
          <p:cNvSpPr/>
          <p:nvPr>
            <p:ph idx="16" type="pic"/>
          </p:nvPr>
        </p:nvSpPr>
        <p:spPr>
          <a:xfrm>
            <a:off x="2375703" y="2246681"/>
            <a:ext cx="1620000" cy="16200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8" name="Google Shape;238;p26"/>
          <p:cNvSpPr/>
          <p:nvPr>
            <p:ph idx="17" type="pic"/>
          </p:nvPr>
        </p:nvSpPr>
        <p:spPr>
          <a:xfrm>
            <a:off x="4319606" y="2246681"/>
            <a:ext cx="1620000" cy="16200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9" name="Google Shape;239;p26"/>
          <p:cNvSpPr/>
          <p:nvPr>
            <p:ph idx="18" type="pic"/>
          </p:nvPr>
        </p:nvSpPr>
        <p:spPr>
          <a:xfrm>
            <a:off x="6263509" y="2246681"/>
            <a:ext cx="1620000" cy="16200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0" name="Google Shape;240;p26"/>
          <p:cNvSpPr/>
          <p:nvPr>
            <p:ph idx="19" type="pic"/>
          </p:nvPr>
        </p:nvSpPr>
        <p:spPr>
          <a:xfrm>
            <a:off x="8207412" y="2246681"/>
            <a:ext cx="1620000" cy="16200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1" name="Google Shape;241;p26"/>
          <p:cNvSpPr txBox="1"/>
          <p:nvPr>
            <p:ph idx="20" type="body"/>
          </p:nvPr>
        </p:nvSpPr>
        <p:spPr>
          <a:xfrm>
            <a:off x="10151313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26"/>
          <p:cNvSpPr txBox="1"/>
          <p:nvPr>
            <p:ph idx="21" type="body"/>
          </p:nvPr>
        </p:nvSpPr>
        <p:spPr>
          <a:xfrm>
            <a:off x="10151313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26"/>
          <p:cNvSpPr/>
          <p:nvPr>
            <p:ph idx="22" type="pic"/>
          </p:nvPr>
        </p:nvSpPr>
        <p:spPr>
          <a:xfrm>
            <a:off x="10151313" y="2246681"/>
            <a:ext cx="1620000" cy="16200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ullets">
  <p:cSld name="Image Bulle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9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2" type="body"/>
          </p:nvPr>
        </p:nvSpPr>
        <p:spPr>
          <a:xfrm>
            <a:off x="4318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3" type="body"/>
          </p:nvPr>
        </p:nvSpPr>
        <p:spPr>
          <a:xfrm>
            <a:off x="4318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4" type="body"/>
          </p:nvPr>
        </p:nvSpPr>
        <p:spPr>
          <a:xfrm>
            <a:off x="277185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5" type="body"/>
          </p:nvPr>
        </p:nvSpPr>
        <p:spPr>
          <a:xfrm>
            <a:off x="277185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6" type="body"/>
          </p:nvPr>
        </p:nvSpPr>
        <p:spPr>
          <a:xfrm>
            <a:off x="51119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7" type="body"/>
          </p:nvPr>
        </p:nvSpPr>
        <p:spPr>
          <a:xfrm>
            <a:off x="51119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8" type="body"/>
          </p:nvPr>
        </p:nvSpPr>
        <p:spPr>
          <a:xfrm>
            <a:off x="745195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9" type="body"/>
          </p:nvPr>
        </p:nvSpPr>
        <p:spPr>
          <a:xfrm>
            <a:off x="745195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3" type="body"/>
          </p:nvPr>
        </p:nvSpPr>
        <p:spPr>
          <a:xfrm>
            <a:off x="97920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4" type="body"/>
          </p:nvPr>
        </p:nvSpPr>
        <p:spPr>
          <a:xfrm>
            <a:off x="97920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/>
          <p:nvPr>
            <p:ph idx="15" type="pic"/>
          </p:nvPr>
        </p:nvSpPr>
        <p:spPr>
          <a:xfrm>
            <a:off x="431800" y="1735138"/>
            <a:ext cx="1979613" cy="19812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9" name="Google Shape;39;p9"/>
          <p:cNvSpPr/>
          <p:nvPr>
            <p:ph idx="16" type="pic"/>
          </p:nvPr>
        </p:nvSpPr>
        <p:spPr>
          <a:xfrm>
            <a:off x="2771850" y="1735138"/>
            <a:ext cx="1979613" cy="19812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0" name="Google Shape;40;p9"/>
          <p:cNvSpPr/>
          <p:nvPr>
            <p:ph idx="17" type="pic"/>
          </p:nvPr>
        </p:nvSpPr>
        <p:spPr>
          <a:xfrm>
            <a:off x="5112287" y="1735138"/>
            <a:ext cx="1979613" cy="19812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1" name="Google Shape;41;p9"/>
          <p:cNvSpPr/>
          <p:nvPr>
            <p:ph idx="18" type="pic"/>
          </p:nvPr>
        </p:nvSpPr>
        <p:spPr>
          <a:xfrm>
            <a:off x="7451950" y="1735138"/>
            <a:ext cx="1979613" cy="19812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2" name="Google Shape;42;p9"/>
          <p:cNvSpPr/>
          <p:nvPr>
            <p:ph idx="19" type="pic"/>
          </p:nvPr>
        </p:nvSpPr>
        <p:spPr>
          <a:xfrm>
            <a:off x="9780587" y="1735138"/>
            <a:ext cx="1979613" cy="19812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7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7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" showMasterSp="0">
  <p:cSld name="1_Title Slide 2">
    <p:bg>
      <p:bgPr>
        <a:solidFill>
          <a:srgbClr val="F2F2F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/>
          <p:nvPr>
            <p:ph idx="2" type="pic"/>
          </p:nvPr>
        </p:nvSpPr>
        <p:spPr>
          <a:xfrm>
            <a:off x="0" y="0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1044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8" name="Google Shape;258;p30"/>
          <p:cNvSpPr/>
          <p:nvPr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9" name="Google Shape;259;p30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2" name="Google Shape;262;p30"/>
          <p:cNvSpPr txBox="1"/>
          <p:nvPr>
            <p:ph type="ctrTitle"/>
          </p:nvPr>
        </p:nvSpPr>
        <p:spPr>
          <a:xfrm>
            <a:off x="6539896" y="2377000"/>
            <a:ext cx="35717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0"/>
          <p:cNvSpPr txBox="1"/>
          <p:nvPr>
            <p:ph idx="1" type="subTitle"/>
          </p:nvPr>
        </p:nvSpPr>
        <p:spPr>
          <a:xfrm>
            <a:off x="6905624" y="5057775"/>
            <a:ext cx="3206053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4" name="Google Shape;264;p30"/>
          <p:cNvSpPr txBox="1"/>
          <p:nvPr>
            <p:ph idx="3" type="body"/>
          </p:nvPr>
        </p:nvSpPr>
        <p:spPr>
          <a:xfrm>
            <a:off x="6905625" y="5400675"/>
            <a:ext cx="320675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30"/>
          <p:cNvSpPr txBox="1"/>
          <p:nvPr>
            <p:ph idx="4" type="body"/>
          </p:nvPr>
        </p:nvSpPr>
        <p:spPr>
          <a:xfrm>
            <a:off x="6905625" y="5751513"/>
            <a:ext cx="320675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Previews">
  <p:cSld name="Mobile App Preview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of a cell phone&#10;&#10;Description generated with high confidence" id="267" name="Google Shape;26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3307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of a cell phone&#10;&#10;Description generated with high confidence"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2929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of a cell phone&#10;&#10;Description generated with high confidence" id="269" name="Google Shape;26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2551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1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1615505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1"/>
          <p:cNvSpPr txBox="1"/>
          <p:nvPr>
            <p:ph idx="2" type="body"/>
          </p:nvPr>
        </p:nvSpPr>
        <p:spPr>
          <a:xfrm>
            <a:off x="1615505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3" type="body"/>
          </p:nvPr>
        </p:nvSpPr>
        <p:spPr>
          <a:xfrm>
            <a:off x="5177148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4" type="body"/>
          </p:nvPr>
        </p:nvSpPr>
        <p:spPr>
          <a:xfrm>
            <a:off x="5177148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31"/>
          <p:cNvSpPr txBox="1"/>
          <p:nvPr>
            <p:ph idx="5" type="body"/>
          </p:nvPr>
        </p:nvSpPr>
        <p:spPr>
          <a:xfrm>
            <a:off x="8699878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31"/>
          <p:cNvSpPr txBox="1"/>
          <p:nvPr>
            <p:ph idx="6" type="body"/>
          </p:nvPr>
        </p:nvSpPr>
        <p:spPr>
          <a:xfrm>
            <a:off x="8699878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31"/>
          <p:cNvSpPr/>
          <p:nvPr>
            <p:ph idx="7" type="pic"/>
          </p:nvPr>
        </p:nvSpPr>
        <p:spPr>
          <a:xfrm>
            <a:off x="1751679" y="1450182"/>
            <a:ext cx="1772571" cy="3183732"/>
          </a:xfrm>
          <a:prstGeom prst="rect">
            <a:avLst/>
          </a:prstGeom>
          <a:solidFill>
            <a:srgbClr val="F2F2F2">
              <a:alpha val="69411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0" name="Google Shape;280;p31"/>
          <p:cNvSpPr/>
          <p:nvPr>
            <p:ph idx="8" type="pic"/>
          </p:nvPr>
        </p:nvSpPr>
        <p:spPr>
          <a:xfrm>
            <a:off x="5281301" y="1450182"/>
            <a:ext cx="1772571" cy="3183732"/>
          </a:xfrm>
          <a:prstGeom prst="rect">
            <a:avLst/>
          </a:prstGeom>
          <a:solidFill>
            <a:srgbClr val="F2F2F2">
              <a:alpha val="69411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1" name="Google Shape;281;p31"/>
          <p:cNvSpPr/>
          <p:nvPr>
            <p:ph idx="9" type="pic"/>
          </p:nvPr>
        </p:nvSpPr>
        <p:spPr>
          <a:xfrm>
            <a:off x="8810923" y="1450182"/>
            <a:ext cx="1772571" cy="3183732"/>
          </a:xfrm>
          <a:prstGeom prst="rect">
            <a:avLst/>
          </a:prstGeom>
          <a:solidFill>
            <a:srgbClr val="F2F2F2">
              <a:alpha val="69411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">
  <p:cSld name="Testimonial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2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32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32"/>
          <p:cNvSpPr txBox="1"/>
          <p:nvPr>
            <p:ph idx="2" type="body"/>
          </p:nvPr>
        </p:nvSpPr>
        <p:spPr>
          <a:xfrm>
            <a:off x="431800" y="1836744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i="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32"/>
          <p:cNvSpPr txBox="1"/>
          <p:nvPr>
            <p:ph idx="3" type="body"/>
          </p:nvPr>
        </p:nvSpPr>
        <p:spPr>
          <a:xfrm>
            <a:off x="582556" y="3693626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32"/>
          <p:cNvSpPr txBox="1"/>
          <p:nvPr>
            <p:ph idx="4" type="body"/>
          </p:nvPr>
        </p:nvSpPr>
        <p:spPr>
          <a:xfrm>
            <a:off x="4325172" y="3591659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i="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32"/>
          <p:cNvSpPr txBox="1"/>
          <p:nvPr>
            <p:ph idx="5" type="body"/>
          </p:nvPr>
        </p:nvSpPr>
        <p:spPr>
          <a:xfrm>
            <a:off x="4468052" y="5448541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32"/>
          <p:cNvSpPr txBox="1"/>
          <p:nvPr>
            <p:ph idx="6" type="body"/>
          </p:nvPr>
        </p:nvSpPr>
        <p:spPr>
          <a:xfrm>
            <a:off x="8218545" y="1836744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i="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32"/>
          <p:cNvSpPr txBox="1"/>
          <p:nvPr>
            <p:ph idx="7" type="body"/>
          </p:nvPr>
        </p:nvSpPr>
        <p:spPr>
          <a:xfrm>
            <a:off x="8369301" y="3693626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3F3F3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5" name="Google Shape;295;p33"/>
          <p:cNvSpPr txBox="1"/>
          <p:nvPr>
            <p:ph type="ctrTitle"/>
          </p:nvPr>
        </p:nvSpPr>
        <p:spPr>
          <a:xfrm>
            <a:off x="432000" y="2377000"/>
            <a:ext cx="5472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3"/>
          <p:cNvSpPr txBox="1"/>
          <p:nvPr>
            <p:ph idx="1" type="subTitle"/>
          </p:nvPr>
        </p:nvSpPr>
        <p:spPr>
          <a:xfrm>
            <a:off x="432000" y="4962525"/>
            <a:ext cx="5472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7" name="Google Shape;297;p33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F2F2F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/>
          <p:nvPr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0">
                <a:srgbClr val="000000">
                  <a:alpha val="60000"/>
                </a:srgbClr>
              </a:gs>
              <a:gs pos="36000">
                <a:srgbClr val="000000">
                  <a:alpha val="60000"/>
                </a:srgbClr>
              </a:gs>
              <a:gs pos="100000">
                <a:schemeClr val="dk1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2" name="Google Shape;302;p34"/>
          <p:cNvSpPr txBox="1"/>
          <p:nvPr>
            <p:ph type="ctrTitle"/>
          </p:nvPr>
        </p:nvSpPr>
        <p:spPr>
          <a:xfrm>
            <a:off x="680728" y="2377000"/>
            <a:ext cx="62996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34"/>
          <p:cNvSpPr txBox="1"/>
          <p:nvPr>
            <p:ph idx="1" type="subTitle"/>
          </p:nvPr>
        </p:nvSpPr>
        <p:spPr>
          <a:xfrm>
            <a:off x="680728" y="4962525"/>
            <a:ext cx="62996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4" name="Google Shape;304;p34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5" name="Google Shape;305;p34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6" name="Google Shape;306;p34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34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/>
          <p:nvPr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0" name="Google Shape;310;p35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35"/>
          <p:cNvSpPr txBox="1"/>
          <p:nvPr>
            <p:ph idx="11" type="ftr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14" name="Google Shape;314;p35"/>
          <p:cNvSpPr txBox="1"/>
          <p:nvPr>
            <p:ph idx="2" type="body"/>
          </p:nvPr>
        </p:nvSpPr>
        <p:spPr>
          <a:xfrm>
            <a:off x="5805962" y="457200"/>
            <a:ext cx="5501126" cy="5411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/>
          <p:nvPr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7" name="Google Shape;317;p3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36"/>
          <p:cNvSpPr txBox="1"/>
          <p:nvPr>
            <p:ph idx="11" type="ftr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21" name="Google Shape;321;p36"/>
          <p:cNvSpPr/>
          <p:nvPr>
            <p:ph idx="2" type="pic"/>
          </p:nvPr>
        </p:nvSpPr>
        <p:spPr>
          <a:xfrm>
            <a:off x="5804181" y="457201"/>
            <a:ext cx="5504688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Content, and Image">
  <p:cSld name="Title, Subtitle, Content, and Image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31999" y="3714746"/>
            <a:ext cx="4416225" cy="2364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5658103" y="3981451"/>
            <a:ext cx="5749483" cy="13430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/>
          <p:nvPr>
            <p:ph idx="2" type="pic"/>
          </p:nvPr>
        </p:nvSpPr>
        <p:spPr>
          <a:xfrm>
            <a:off x="5353050" y="0"/>
            <a:ext cx="6406950" cy="3714747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1" type="ftr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3" type="body"/>
          </p:nvPr>
        </p:nvSpPr>
        <p:spPr>
          <a:xfrm>
            <a:off x="5658442" y="5657850"/>
            <a:ext cx="5749334" cy="1119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>
                <a:solidFill>
                  <a:schemeClr val="lt2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>
                <a:solidFill>
                  <a:schemeClr val="lt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3 Members">
  <p:cSld name="Team 3 Member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1"/>
          <p:cNvSpPr/>
          <p:nvPr>
            <p:ph idx="2" type="pic"/>
          </p:nvPr>
        </p:nvSpPr>
        <p:spPr>
          <a:xfrm>
            <a:off x="431799" y="2319681"/>
            <a:ext cx="1352367" cy="1352367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1974854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3" type="body"/>
          </p:nvPr>
        </p:nvSpPr>
        <p:spPr>
          <a:xfrm>
            <a:off x="1974854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4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5" type="body"/>
          </p:nvPr>
        </p:nvSpPr>
        <p:spPr>
          <a:xfrm>
            <a:off x="1974854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1"/>
          <p:cNvSpPr/>
          <p:nvPr>
            <p:ph idx="6" type="pic"/>
          </p:nvPr>
        </p:nvSpPr>
        <p:spPr>
          <a:xfrm>
            <a:off x="4268028" y="2319681"/>
            <a:ext cx="1352367" cy="1352367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7" type="body"/>
          </p:nvPr>
        </p:nvSpPr>
        <p:spPr>
          <a:xfrm>
            <a:off x="5811083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8" type="body"/>
          </p:nvPr>
        </p:nvSpPr>
        <p:spPr>
          <a:xfrm>
            <a:off x="5811083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9" type="body"/>
          </p:nvPr>
        </p:nvSpPr>
        <p:spPr>
          <a:xfrm>
            <a:off x="5811083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1"/>
          <p:cNvSpPr/>
          <p:nvPr>
            <p:ph idx="13" type="pic"/>
          </p:nvPr>
        </p:nvSpPr>
        <p:spPr>
          <a:xfrm>
            <a:off x="8112825" y="2319681"/>
            <a:ext cx="1352367" cy="1352367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4" type="body"/>
          </p:nvPr>
        </p:nvSpPr>
        <p:spPr>
          <a:xfrm>
            <a:off x="9647313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5" type="body"/>
          </p:nvPr>
        </p:nvSpPr>
        <p:spPr>
          <a:xfrm>
            <a:off x="9647313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6" type="body"/>
          </p:nvPr>
        </p:nvSpPr>
        <p:spPr>
          <a:xfrm>
            <a:off x="9647313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ections">
  <p:cSld name="Three Sectio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432000" y="1008000"/>
            <a:ext cx="11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2231749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2"/>
          <p:cNvSpPr txBox="1"/>
          <p:nvPr>
            <p:ph idx="3" type="body"/>
          </p:nvPr>
        </p:nvSpPr>
        <p:spPr>
          <a:xfrm>
            <a:off x="5111498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4" type="body"/>
          </p:nvPr>
        </p:nvSpPr>
        <p:spPr>
          <a:xfrm>
            <a:off x="7991247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5" type="body"/>
          </p:nvPr>
        </p:nvSpPr>
        <p:spPr>
          <a:xfrm>
            <a:off x="2231749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6" type="body"/>
          </p:nvPr>
        </p:nvSpPr>
        <p:spPr>
          <a:xfrm>
            <a:off x="5111498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7" type="body"/>
          </p:nvPr>
        </p:nvSpPr>
        <p:spPr>
          <a:xfrm>
            <a:off x="7991247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rgbClr val="3F3F3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>
            <p:ph idx="2" type="pic"/>
          </p:nvPr>
        </p:nvSpPr>
        <p:spPr>
          <a:xfrm>
            <a:off x="0" y="0"/>
            <a:ext cx="10381129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104400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1" name="Google Shape;81;p13"/>
          <p:cNvSpPr/>
          <p:nvPr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p13"/>
          <p:cNvSpPr txBox="1"/>
          <p:nvPr>
            <p:ph type="ctrTitle"/>
          </p:nvPr>
        </p:nvSpPr>
        <p:spPr>
          <a:xfrm>
            <a:off x="432000" y="2377000"/>
            <a:ext cx="5472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432000" y="4962525"/>
            <a:ext cx="5472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" showMasterSp="0">
  <p:cSld name="Section Header with Image">
    <p:bg>
      <p:bgPr>
        <a:solidFill>
          <a:srgbClr val="F2F2F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Bullets">
  <p:cSld name="Icon Bulle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680728" y="5657850"/>
            <a:ext cx="4974545" cy="707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5"/>
          <p:cNvSpPr/>
          <p:nvPr>
            <p:ph idx="2" type="pic"/>
          </p:nvPr>
        </p:nvSpPr>
        <p:spPr>
          <a:xfrm>
            <a:off x="432000" y="0"/>
            <a:ext cx="5472000" cy="3714747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680728" y="3981450"/>
            <a:ext cx="4974545" cy="1343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3" type="body"/>
          </p:nvPr>
        </p:nvSpPr>
        <p:spPr>
          <a:xfrm>
            <a:off x="628800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4" type="body"/>
          </p:nvPr>
        </p:nvSpPr>
        <p:spPr>
          <a:xfrm>
            <a:off x="628800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5" type="body"/>
          </p:nvPr>
        </p:nvSpPr>
        <p:spPr>
          <a:xfrm>
            <a:off x="8202527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6" type="body"/>
          </p:nvPr>
        </p:nvSpPr>
        <p:spPr>
          <a:xfrm>
            <a:off x="8202527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7" type="body"/>
          </p:nvPr>
        </p:nvSpPr>
        <p:spPr>
          <a:xfrm>
            <a:off x="1011705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8" type="body"/>
          </p:nvPr>
        </p:nvSpPr>
        <p:spPr>
          <a:xfrm>
            <a:off x="1011705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Bullets">
  <p:cSld name="4 Icon Bulle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680728" y="5657850"/>
            <a:ext cx="4974545" cy="707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6"/>
          <p:cNvSpPr/>
          <p:nvPr>
            <p:ph idx="2" type="pic"/>
          </p:nvPr>
        </p:nvSpPr>
        <p:spPr>
          <a:xfrm>
            <a:off x="432000" y="0"/>
            <a:ext cx="5472000" cy="3714747"/>
          </a:xfrm>
          <a:prstGeom prst="rect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680728" y="3981450"/>
            <a:ext cx="4974545" cy="1343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3" type="body"/>
          </p:nvPr>
        </p:nvSpPr>
        <p:spPr>
          <a:xfrm>
            <a:off x="7078577" y="5010963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4" type="body"/>
          </p:nvPr>
        </p:nvSpPr>
        <p:spPr>
          <a:xfrm>
            <a:off x="7078577" y="5645363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5" type="body"/>
          </p:nvPr>
        </p:nvSpPr>
        <p:spPr>
          <a:xfrm>
            <a:off x="9402677" y="5010963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6" type="body"/>
          </p:nvPr>
        </p:nvSpPr>
        <p:spPr>
          <a:xfrm>
            <a:off x="9402677" y="5645363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7" type="body"/>
          </p:nvPr>
        </p:nvSpPr>
        <p:spPr>
          <a:xfrm>
            <a:off x="7078577" y="2360347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8" type="body"/>
          </p:nvPr>
        </p:nvSpPr>
        <p:spPr>
          <a:xfrm>
            <a:off x="7078577" y="2994747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9" type="body"/>
          </p:nvPr>
        </p:nvSpPr>
        <p:spPr>
          <a:xfrm>
            <a:off x="9402677" y="2360347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3" type="body"/>
          </p:nvPr>
        </p:nvSpPr>
        <p:spPr>
          <a:xfrm>
            <a:off x="9402677" y="2994747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0">
                <a:srgbClr val="F2F2F2"/>
              </a:gs>
              <a:gs pos="52999">
                <a:srgbClr val="F2F2F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1;p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" type="body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7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" name="Google Shape;15;p7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" name="Google Shape;16;p7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7;p7"/>
          <p:cNvSpPr txBox="1"/>
          <p:nvPr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Thunderbolt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http://fabiusmaximus.com/2012/11/10/president-powers-execution-45413/" TargetMode="External"/><Relationship Id="rId5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5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cN8O1HC0OpQ" TargetMode="External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18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1.jpg"/><Relationship Id="rId8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327" name="Google Shape;327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78" l="0" r="0" t="8178"/>
          <a:stretch/>
        </p:blipFill>
        <p:spPr>
          <a:xfrm>
            <a:off x="2387207" y="495206"/>
            <a:ext cx="9804793" cy="5839494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328" name="Google Shape;328;p1"/>
          <p:cNvSpPr txBox="1"/>
          <p:nvPr/>
        </p:nvSpPr>
        <p:spPr>
          <a:xfrm>
            <a:off x="0" y="6938802"/>
            <a:ext cx="121920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by Unknown Author is licensed under </a:t>
            </a:r>
            <a:r>
              <a:rPr b="0" i="0" lang="en-US" sz="9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9" name="Google Shape;329;p1"/>
          <p:cNvSpPr/>
          <p:nvPr/>
        </p:nvSpPr>
        <p:spPr>
          <a:xfrm>
            <a:off x="24152" y="-14047"/>
            <a:ext cx="3571782" cy="68580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0" name="Google Shape;330;p1"/>
          <p:cNvSpPr txBox="1"/>
          <p:nvPr>
            <p:ph idx="1" type="subTitle"/>
          </p:nvPr>
        </p:nvSpPr>
        <p:spPr>
          <a:xfrm>
            <a:off x="145632" y="4070432"/>
            <a:ext cx="332882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Using NLP to empower the rule of law</a:t>
            </a:r>
            <a:endParaRPr/>
          </a:p>
        </p:txBody>
      </p:sp>
      <p:sp>
        <p:nvSpPr>
          <p:cNvPr id="331" name="Google Shape;331;p1"/>
          <p:cNvSpPr txBox="1"/>
          <p:nvPr>
            <p:ph type="ctrTitle"/>
          </p:nvPr>
        </p:nvSpPr>
        <p:spPr>
          <a:xfrm>
            <a:off x="125579" y="2615378"/>
            <a:ext cx="3571782" cy="9966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</a:pPr>
            <a:r>
              <a:rPr lang="en-US"/>
              <a:t>Meet “Rechtoe”</a:t>
            </a:r>
            <a:endParaRPr/>
          </a:p>
        </p:txBody>
      </p:sp>
      <p:cxnSp>
        <p:nvCxnSpPr>
          <p:cNvPr id="332" name="Google Shape;332;p1"/>
          <p:cNvCxnSpPr/>
          <p:nvPr/>
        </p:nvCxnSpPr>
        <p:spPr>
          <a:xfrm>
            <a:off x="24152" y="3774509"/>
            <a:ext cx="357178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3" name="Google Shape;333;p1"/>
          <p:cNvSpPr txBox="1"/>
          <p:nvPr/>
        </p:nvSpPr>
        <p:spPr>
          <a:xfrm>
            <a:off x="24152" y="1586196"/>
            <a:ext cx="29839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Tahoma"/>
              <a:buNone/>
            </a:pPr>
            <a:r>
              <a:rPr b="1" i="0" lang="en-US" sz="2000" u="none" cap="none" strike="noStrike">
                <a:solidFill>
                  <a:srgbClr val="00B0F0"/>
                </a:solidFill>
                <a:latin typeface="Tahoma"/>
                <a:ea typeface="Tahoma"/>
                <a:cs typeface="Tahoma"/>
                <a:sym typeface="Tahoma"/>
              </a:rPr>
              <a:t>Team Thunderbolt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"/>
          <p:cNvSpPr txBox="1"/>
          <p:nvPr/>
        </p:nvSpPr>
        <p:spPr>
          <a:xfrm>
            <a:off x="125579" y="81466"/>
            <a:ext cx="7501194" cy="384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Hackathon for Good: Challenge The Hague Legal Tech Alliance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lang="en-US"/>
              <a:t>The Challenge</a:t>
            </a:r>
            <a:endParaRPr/>
          </a:p>
        </p:txBody>
      </p:sp>
      <p:sp>
        <p:nvSpPr>
          <p:cNvPr id="341" name="Google Shape;341;p2"/>
          <p:cNvSpPr txBox="1"/>
          <p:nvPr>
            <p:ph idx="2" type="body"/>
          </p:nvPr>
        </p:nvSpPr>
        <p:spPr>
          <a:xfrm>
            <a:off x="570208" y="3710260"/>
            <a:ext cx="266064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/>
              <a:t>Equality in Rule of Law</a:t>
            </a:r>
            <a:endParaRPr/>
          </a:p>
        </p:txBody>
      </p:sp>
      <p:cxnSp>
        <p:nvCxnSpPr>
          <p:cNvPr id="342" name="Google Shape;342;p2"/>
          <p:cNvCxnSpPr/>
          <p:nvPr/>
        </p:nvCxnSpPr>
        <p:spPr>
          <a:xfrm>
            <a:off x="645281" y="4244165"/>
            <a:ext cx="258557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2"/>
          <p:cNvSpPr txBox="1"/>
          <p:nvPr>
            <p:ph idx="3" type="body"/>
          </p:nvPr>
        </p:nvSpPr>
        <p:spPr>
          <a:xfrm>
            <a:off x="645281" y="4365763"/>
            <a:ext cx="258557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All members of society are equally considered to be subject to publicly disclosed legal codes and processes</a:t>
            </a:r>
            <a:endParaRPr/>
          </a:p>
        </p:txBody>
      </p:sp>
      <p:pic>
        <p:nvPicPr>
          <p:cNvPr descr="Woman looking puzzled while looking at a screen" id="344" name="Google Shape;344;p2"/>
          <p:cNvPicPr preferRelativeResize="0"/>
          <p:nvPr>
            <p:ph idx="16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058" y="1731535"/>
            <a:ext cx="1824423" cy="1825886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45" name="Google Shape;345;p2"/>
          <p:cNvSpPr txBox="1"/>
          <p:nvPr>
            <p:ph idx="4" type="body"/>
          </p:nvPr>
        </p:nvSpPr>
        <p:spPr>
          <a:xfrm>
            <a:off x="8775421" y="3802557"/>
            <a:ext cx="2300987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/>
              <a:t>City of Peace &amp; Justice</a:t>
            </a:r>
            <a:endParaRPr/>
          </a:p>
        </p:txBody>
      </p:sp>
      <p:cxnSp>
        <p:nvCxnSpPr>
          <p:cNvPr id="346" name="Google Shape;346;p2"/>
          <p:cNvCxnSpPr/>
          <p:nvPr/>
        </p:nvCxnSpPr>
        <p:spPr>
          <a:xfrm>
            <a:off x="9022765" y="4336462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7" name="Google Shape;347;p2"/>
          <p:cNvSpPr txBox="1"/>
          <p:nvPr>
            <p:ph idx="5" type="body"/>
          </p:nvPr>
        </p:nvSpPr>
        <p:spPr>
          <a:xfrm>
            <a:off x="8932765" y="4458060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Maintaining the unique position of the city in the future</a:t>
            </a:r>
            <a:endParaRPr/>
          </a:p>
        </p:txBody>
      </p:sp>
      <p:sp>
        <p:nvSpPr>
          <p:cNvPr id="348" name="Google Shape;348;p2"/>
          <p:cNvSpPr txBox="1"/>
          <p:nvPr>
            <p:ph idx="6" type="body"/>
          </p:nvPr>
        </p:nvSpPr>
        <p:spPr>
          <a:xfrm>
            <a:off x="4029269" y="3802557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/>
              <a:t>Transparency</a:t>
            </a:r>
            <a:endParaRPr/>
          </a:p>
        </p:txBody>
      </p:sp>
      <p:cxnSp>
        <p:nvCxnSpPr>
          <p:cNvPr id="349" name="Google Shape;349;p2"/>
          <p:cNvCxnSpPr/>
          <p:nvPr/>
        </p:nvCxnSpPr>
        <p:spPr>
          <a:xfrm>
            <a:off x="3974193" y="4336462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0" name="Google Shape;350;p2"/>
          <p:cNvSpPr txBox="1"/>
          <p:nvPr>
            <p:ph idx="7" type="body"/>
          </p:nvPr>
        </p:nvSpPr>
        <p:spPr>
          <a:xfrm>
            <a:off x="3884193" y="4458060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Only 3% of legal decisions in The Netherlands is publicly accessible</a:t>
            </a:r>
            <a:endParaRPr/>
          </a:p>
        </p:txBody>
      </p:sp>
      <p:sp>
        <p:nvSpPr>
          <p:cNvPr id="351" name="Google Shape;351;p2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Vooraanzicht" id="352" name="Google Shape;35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8258" y="1739205"/>
            <a:ext cx="2218150" cy="1767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tue of a person&#10;&#10;Description automatically generated" id="353" name="Google Shape;35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208" y="1732916"/>
            <a:ext cx="2660643" cy="177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k from top with someone tapping on a mobile phone" id="354" name="Google Shape;35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2345" y="1576221"/>
            <a:ext cx="1979613" cy="1981200"/>
          </a:xfrm>
          <a:prstGeom prst="rect">
            <a:avLst/>
          </a:prstGeom>
          <a:solidFill>
            <a:srgbClr val="F2F2F2">
              <a:alpha val="69411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55" name="Google Shape;355;p2"/>
          <p:cNvSpPr txBox="1"/>
          <p:nvPr/>
        </p:nvSpPr>
        <p:spPr>
          <a:xfrm>
            <a:off x="6401958" y="3677046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Automation &amp; Privacy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2"/>
          <p:cNvCxnSpPr/>
          <p:nvPr/>
        </p:nvCxnSpPr>
        <p:spPr>
          <a:xfrm>
            <a:off x="6491958" y="4325317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7" name="Google Shape;357;p2"/>
          <p:cNvSpPr txBox="1"/>
          <p:nvPr/>
        </p:nvSpPr>
        <p:spPr>
          <a:xfrm>
            <a:off x="6401958" y="4446915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Giving access to law and jurisprudence through automatically created documents generated while protecting privacy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dc048b7d2_0_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lang="en-US"/>
              <a:t>Rechtoe: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 closer look at the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adc048b7d2_0_0"/>
          <p:cNvSpPr txBox="1"/>
          <p:nvPr>
            <p:ph idx="1" type="body"/>
          </p:nvPr>
        </p:nvSpPr>
        <p:spPr>
          <a:xfrm>
            <a:off x="432000" y="1008000"/>
            <a:ext cx="11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Publicly available tools to input, label and process legal texts.</a:t>
            </a:r>
            <a:endParaRPr/>
          </a:p>
        </p:txBody>
      </p:sp>
      <p:sp>
        <p:nvSpPr>
          <p:cNvPr id="365" name="Google Shape;365;gadc048b7d2_0_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6" name="Google Shape;366;gadc048b7d2_0_0" title="Rechtoe Assistan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50" y="1368000"/>
            <a:ext cx="6663193" cy="49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dbfde347f_3_3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lang="en-US"/>
              <a:t>Rechtoe: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 closer look at the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adbfde347f_3_30"/>
          <p:cNvSpPr txBox="1"/>
          <p:nvPr>
            <p:ph idx="1" type="body"/>
          </p:nvPr>
        </p:nvSpPr>
        <p:spPr>
          <a:xfrm>
            <a:off x="432000" y="1008000"/>
            <a:ext cx="11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Publicly available tools to input, label and process legal texts.</a:t>
            </a:r>
            <a:endParaRPr/>
          </a:p>
        </p:txBody>
      </p:sp>
      <p:sp>
        <p:nvSpPr>
          <p:cNvPr id="374" name="Google Shape;374;gadbfde347f_3_3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5" name="Google Shape;375;gadbfde347f_3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0400"/>
            <a:ext cx="11467203" cy="495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adbfde347f_3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38" y="2185788"/>
            <a:ext cx="5568153" cy="33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adbfde347f_3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241" y="4160103"/>
            <a:ext cx="5632422" cy="163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lang="en-US"/>
              <a:t>Rechtoe: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 closer look at the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"/>
          <p:cNvSpPr txBox="1"/>
          <p:nvPr>
            <p:ph idx="1" type="body"/>
          </p:nvPr>
        </p:nvSpPr>
        <p:spPr>
          <a:xfrm>
            <a:off x="432000" y="1008000"/>
            <a:ext cx="11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Publicly available tools to input, label and process legal texts.</a:t>
            </a:r>
            <a:endParaRPr/>
          </a:p>
        </p:txBody>
      </p:sp>
      <p:sp>
        <p:nvSpPr>
          <p:cNvPr id="385" name="Google Shape;385;p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6" name="Google Shape;3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512000"/>
            <a:ext cx="787717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ld Map Drawing (PNG Transparent) | OnlyGFX.com" id="392" name="Google Shape;392;gadbfde347f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375" y="1635875"/>
            <a:ext cx="10125651" cy="49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adbfde347f_3_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lang="en-US"/>
              <a:t>Meet Thunderbolt AI</a:t>
            </a:r>
            <a:endParaRPr/>
          </a:p>
        </p:txBody>
      </p:sp>
      <p:sp>
        <p:nvSpPr>
          <p:cNvPr id="394" name="Google Shape;394;gadbfde347f_3_0"/>
          <p:cNvSpPr txBox="1"/>
          <p:nvPr>
            <p:ph idx="1" type="body"/>
          </p:nvPr>
        </p:nvSpPr>
        <p:spPr>
          <a:xfrm>
            <a:off x="9312595" y="4880605"/>
            <a:ext cx="2124000" cy="7014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/>
              <a:t>Sudeep Maheshwari</a:t>
            </a:r>
            <a:endParaRPr/>
          </a:p>
        </p:txBody>
      </p:sp>
      <p:cxnSp>
        <p:nvCxnSpPr>
          <p:cNvPr id="395" name="Google Shape;395;gadbfde347f_3_0"/>
          <p:cNvCxnSpPr/>
          <p:nvPr/>
        </p:nvCxnSpPr>
        <p:spPr>
          <a:xfrm>
            <a:off x="1995161" y="2392741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6" name="Google Shape;396;gadbfde347f_3_0"/>
          <p:cNvSpPr txBox="1"/>
          <p:nvPr>
            <p:ph idx="5" type="body"/>
          </p:nvPr>
        </p:nvSpPr>
        <p:spPr>
          <a:xfrm>
            <a:off x="9193220" y="5788612"/>
            <a:ext cx="2124000" cy="2460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Risk </a:t>
            </a:r>
            <a:r>
              <a:rPr lang="en-US" strike="sngStrike">
                <a:solidFill>
                  <a:srgbClr val="FFFFFF"/>
                </a:solidFill>
              </a:rPr>
              <a:t>Taker</a:t>
            </a:r>
            <a:r>
              <a:rPr lang="en-US">
                <a:solidFill>
                  <a:srgbClr val="FFFFFF"/>
                </a:solidFill>
              </a:rPr>
              <a:t> Modeller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7" name="Google Shape;397;gadbfde347f_3_0"/>
          <p:cNvSpPr txBox="1"/>
          <p:nvPr>
            <p:ph idx="7" type="body"/>
          </p:nvPr>
        </p:nvSpPr>
        <p:spPr>
          <a:xfrm>
            <a:off x="2084425" y="4767100"/>
            <a:ext cx="1966500" cy="805800"/>
          </a:xfrm>
          <a:prstGeom prst="rect">
            <a:avLst/>
          </a:prstGeom>
          <a:solidFill>
            <a:srgbClr val="CEB964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Nancy Irisarri Méndez</a:t>
            </a:r>
            <a:endParaRPr/>
          </a:p>
        </p:txBody>
      </p:sp>
      <p:sp>
        <p:nvSpPr>
          <p:cNvPr id="398" name="Google Shape;398;gadbfde347f_3_0"/>
          <p:cNvSpPr txBox="1"/>
          <p:nvPr>
            <p:ph idx="9" type="body"/>
          </p:nvPr>
        </p:nvSpPr>
        <p:spPr>
          <a:xfrm>
            <a:off x="2084425" y="5581990"/>
            <a:ext cx="2124000" cy="492300"/>
          </a:xfrm>
          <a:prstGeom prst="rect">
            <a:avLst/>
          </a:prstGeom>
          <a:solidFill>
            <a:srgbClr val="CEB96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Star Gazer &amp; Data Scientist</a:t>
            </a:r>
            <a:endParaRPr/>
          </a:p>
        </p:txBody>
      </p:sp>
      <p:sp>
        <p:nvSpPr>
          <p:cNvPr id="399" name="Google Shape;399;gadbfde347f_3_0"/>
          <p:cNvSpPr txBox="1"/>
          <p:nvPr>
            <p:ph idx="14" type="body"/>
          </p:nvPr>
        </p:nvSpPr>
        <p:spPr>
          <a:xfrm>
            <a:off x="9693033" y="1683306"/>
            <a:ext cx="2124000" cy="701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Katerina      Novozhenova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0" name="Google Shape;400;gadbfde347f_3_0"/>
          <p:cNvSpPr txBox="1"/>
          <p:nvPr>
            <p:ph idx="16" type="body"/>
          </p:nvPr>
        </p:nvSpPr>
        <p:spPr>
          <a:xfrm>
            <a:off x="9693033" y="2454648"/>
            <a:ext cx="2124000" cy="246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gadbfde347f_3_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2" name="Google Shape;402;gadbfde347f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8169" y="4339703"/>
            <a:ext cx="1343072" cy="179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adbfde347f_3_0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8137" l="0" r="0" t="8137"/>
          <a:stretch/>
        </p:blipFill>
        <p:spPr>
          <a:xfrm>
            <a:off x="636416" y="4555104"/>
            <a:ext cx="1352400" cy="1352400"/>
          </a:xfrm>
          <a:prstGeom prst="rect">
            <a:avLst/>
          </a:prstGeom>
          <a:noFill/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04" name="Google Shape;404;gadbfde347f_3_0"/>
          <p:cNvPicPr preferRelativeResize="0"/>
          <p:nvPr/>
        </p:nvPicPr>
        <p:blipFill rotWithShape="1">
          <a:blip r:embed="rId6">
            <a:alphaModFix/>
          </a:blip>
          <a:srcRect b="0" l="8991" r="0" t="0"/>
          <a:stretch/>
        </p:blipFill>
        <p:spPr>
          <a:xfrm>
            <a:off x="5913351" y="1149725"/>
            <a:ext cx="1681699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adbfde347f_3_0"/>
          <p:cNvSpPr txBox="1"/>
          <p:nvPr/>
        </p:nvSpPr>
        <p:spPr>
          <a:xfrm>
            <a:off x="7595058" y="448328"/>
            <a:ext cx="2124000" cy="701400"/>
          </a:xfrm>
          <a:prstGeom prst="rect">
            <a:avLst/>
          </a:prstGeom>
          <a:solidFill>
            <a:srgbClr val="48555D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Vladyslav Voloshyn</a:t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6" name="Google Shape;406;gadbfde347f_3_0"/>
          <p:cNvSpPr txBox="1"/>
          <p:nvPr/>
        </p:nvSpPr>
        <p:spPr>
          <a:xfrm>
            <a:off x="7595058" y="1150647"/>
            <a:ext cx="2124000" cy="246000"/>
          </a:xfrm>
          <a:prstGeom prst="rect">
            <a:avLst/>
          </a:prstGeom>
          <a:solidFill>
            <a:srgbClr val="4855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Talent for hire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adbfde347f_3_0"/>
          <p:cNvSpPr txBox="1"/>
          <p:nvPr/>
        </p:nvSpPr>
        <p:spPr>
          <a:xfrm>
            <a:off x="1926925" y="1574801"/>
            <a:ext cx="1809000" cy="701400"/>
          </a:xfrm>
          <a:prstGeom prst="rect">
            <a:avLst/>
          </a:prstGeom>
          <a:solidFill>
            <a:srgbClr val="8A8F05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Sonam Welekar</a:t>
            </a:r>
            <a:endParaRPr b="0" i="0" sz="24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8" name="Google Shape;408;gadbfde347f_3_0"/>
          <p:cNvSpPr txBox="1"/>
          <p:nvPr/>
        </p:nvSpPr>
        <p:spPr>
          <a:xfrm>
            <a:off x="1926925" y="2316548"/>
            <a:ext cx="2124000" cy="492300"/>
          </a:xfrm>
          <a:prstGeom prst="rect">
            <a:avLst/>
          </a:prstGeom>
          <a:solidFill>
            <a:srgbClr val="8A8F0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Brilliant Data Detective &amp; Scientist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bfde347f_3_0"/>
          <p:cNvSpPr txBox="1"/>
          <p:nvPr/>
        </p:nvSpPr>
        <p:spPr>
          <a:xfrm>
            <a:off x="6138218" y="5623929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rofile photo for Katerina Novozhenova" id="410" name="Google Shape;410;gadbfde347f_3_0"/>
          <p:cNvPicPr preferRelativeResize="0"/>
          <p:nvPr>
            <p:ph idx="13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6250" y="1809750"/>
            <a:ext cx="1352700" cy="135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nam Welekar" id="411" name="Google Shape;411;gadbfde347f_3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6449" y="1847123"/>
            <a:ext cx="13049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adbfde347f_3_0"/>
          <p:cNvSpPr txBox="1"/>
          <p:nvPr/>
        </p:nvSpPr>
        <p:spPr>
          <a:xfrm>
            <a:off x="4488100" y="3152050"/>
            <a:ext cx="1129800" cy="701400"/>
          </a:xfrm>
          <a:prstGeom prst="rect">
            <a:avLst/>
          </a:prstGeom>
          <a:solidFill>
            <a:srgbClr val="8ED8AC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Michael Nuehlen</a:t>
            </a:r>
            <a:endParaRPr b="0" i="0" sz="22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13" name="Google Shape;413;gadbfde347f_3_0"/>
          <p:cNvCxnSpPr/>
          <p:nvPr/>
        </p:nvCxnSpPr>
        <p:spPr>
          <a:xfrm>
            <a:off x="10333585" y="4936048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gadbfde347f_3_0"/>
          <p:cNvSpPr txBox="1"/>
          <p:nvPr/>
        </p:nvSpPr>
        <p:spPr>
          <a:xfrm>
            <a:off x="4488100" y="3872549"/>
            <a:ext cx="2124000" cy="432000"/>
          </a:xfrm>
          <a:prstGeom prst="rect">
            <a:avLst/>
          </a:prstGeom>
          <a:solidFill>
            <a:srgbClr val="8ED8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Citizen Developer &amp; Digital Humanist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file photo for Michael Nuehlen" id="415" name="Google Shape;415;gadbfde347f_3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8100" y="2144850"/>
            <a:ext cx="988076" cy="98809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bfde347f_3_0"/>
          <p:cNvSpPr txBox="1"/>
          <p:nvPr/>
        </p:nvSpPr>
        <p:spPr>
          <a:xfrm>
            <a:off x="10045579" y="55728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Great Pitch Decks - Technology">
      <a:dk1>
        <a:srgbClr val="000000"/>
      </a:dk1>
      <a:lt1>
        <a:srgbClr val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2020-11-28T07:28:15Z</dcterms:created>
  <dc:creator>Michael Nuehlen</dc:creator>
</cp:coreProperties>
</file>